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9" r:id="rId4"/>
  </p:sldMasterIdLst>
  <p:sldIdLst>
    <p:sldId id="285" r:id="rId5"/>
    <p:sldId id="259" r:id="rId6"/>
    <p:sldId id="260" r:id="rId7"/>
    <p:sldId id="262" r:id="rId8"/>
    <p:sldId id="310" r:id="rId9"/>
    <p:sldId id="287" r:id="rId10"/>
    <p:sldId id="301" r:id="rId11"/>
    <p:sldId id="286" r:id="rId12"/>
    <p:sldId id="288" r:id="rId13"/>
    <p:sldId id="289" r:id="rId14"/>
    <p:sldId id="290" r:id="rId15"/>
    <p:sldId id="271" r:id="rId16"/>
    <p:sldId id="272" r:id="rId17"/>
    <p:sldId id="273" r:id="rId18"/>
    <p:sldId id="293" r:id="rId19"/>
    <p:sldId id="294" r:id="rId20"/>
    <p:sldId id="295" r:id="rId21"/>
    <p:sldId id="276" r:id="rId22"/>
    <p:sldId id="277" r:id="rId23"/>
    <p:sldId id="296" r:id="rId24"/>
    <p:sldId id="297" r:id="rId25"/>
    <p:sldId id="298" r:id="rId26"/>
    <p:sldId id="280" r:id="rId27"/>
    <p:sldId id="278" r:id="rId28"/>
    <p:sldId id="268" r:id="rId29"/>
    <p:sldId id="282" r:id="rId30"/>
    <p:sldId id="303" r:id="rId31"/>
    <p:sldId id="304" r:id="rId32"/>
    <p:sldId id="306" r:id="rId33"/>
    <p:sldId id="305" r:id="rId34"/>
    <p:sldId id="307" r:id="rId35"/>
    <p:sldId id="308" r:id="rId36"/>
    <p:sldId id="300" r:id="rId37"/>
  </p:sldIdLst>
  <p:sldSz cx="4679950" cy="2520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72" d="100"/>
          <a:sy n="172" d="100"/>
        </p:scale>
        <p:origin x="-966" y="-474"/>
      </p:cViewPr>
      <p:guideLst>
        <p:guide orient="horz" pos="794"/>
        <p:guide pos="1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783129"/>
            <a:ext cx="3977958" cy="540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6" y="1428539"/>
            <a:ext cx="3275965" cy="64424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BE23A-C750-4ACA-BD0E-4ADE3BB85C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4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D6C4-8DDF-4B4A-BB1C-C943639399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1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6" y="100956"/>
            <a:ext cx="1052989" cy="2150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1" y="100956"/>
            <a:ext cx="3080967" cy="2150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F58C8-21D3-4270-9441-F235C00969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37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4001" y="100956"/>
            <a:ext cx="4211955" cy="21509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A64AC-7EDB-4691-A80D-0DC9C0D03C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00955"/>
            <a:ext cx="4211955" cy="420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4001" y="588222"/>
            <a:ext cx="4211955" cy="166371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C656-0737-4BC6-B64A-0724E08DD3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2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783129"/>
            <a:ext cx="3977958" cy="540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6" y="1428539"/>
            <a:ext cx="3275965" cy="6442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DD5B5-06B9-4764-ACED-92B99E5A03B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CF7E-4862-49E2-A357-47872D54F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0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74E-EA57-474A-942B-B57D7DFA0AA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58A-99D3-4C3B-9831-5FDF2A724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5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5"/>
            <a:ext cx="3977958" cy="500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7"/>
            <a:ext cx="3977958" cy="55145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242B-E95D-4107-8932-91E7CC9F522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A799-BA53-408B-8DD8-BC0B255BC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3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4674-3931-4A7A-8DB2-9D1DAC021E0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DEF3-4ECF-4FDE-BCA5-C8F6C880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97" y="564296"/>
            <a:ext cx="2067791" cy="235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97" y="799469"/>
            <a:ext cx="2067791" cy="1452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3" y="564296"/>
            <a:ext cx="2068603" cy="235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3" y="799469"/>
            <a:ext cx="2068603" cy="1452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0DDE-5892-4D92-BF93-97374BBFBC34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4890-37B8-424E-B58B-A7E6FD93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C614-ACA3-461F-9733-30C26D4059E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FEA4-BA61-47E3-8663-91897BD1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F7B4-7CB9-424A-96FD-058F6BDBC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2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3044-54E5-496B-B0CB-70101B019CE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C781E-1E62-4615-AFF2-7DEDAB55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4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00372"/>
            <a:ext cx="1539671" cy="4271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2"/>
            <a:ext cx="2616222" cy="2151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01" y="527533"/>
            <a:ext cx="1539671" cy="1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C0A8-C88E-4CE7-8C5F-D591BF2679B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E8F36-C366-4BF9-9ADF-AE7A908B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8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5"/>
            <a:ext cx="2807970" cy="2083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4"/>
            <a:ext cx="2807970" cy="295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63015-1B5C-43C3-A48D-5FEC753D3EB4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D721-8156-43A6-A860-F3F278A21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5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E14B-3EAF-4BFE-91EB-0A132FCDDD7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8303B-EC26-4108-B060-66AF22A0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169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6" y="100956"/>
            <a:ext cx="1052989" cy="2150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1" y="100956"/>
            <a:ext cx="3080967" cy="2150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3665-85FE-4814-97BF-60112DDE0E2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071E-EA24-46BD-9C7F-D3ECA72E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6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7" y="783129"/>
            <a:ext cx="3977958" cy="540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003" y="1428574"/>
            <a:ext cx="3275965" cy="644243"/>
          </a:xfrm>
        </p:spPr>
        <p:txBody>
          <a:bodyPr/>
          <a:lstStyle>
            <a:lvl1pPr marL="0" indent="0" algn="ctr">
              <a:buNone/>
              <a:defRPr/>
            </a:lvl1pPr>
            <a:lvl2pPr marL="205668" indent="0" algn="ctr">
              <a:buNone/>
              <a:defRPr/>
            </a:lvl2pPr>
            <a:lvl3pPr marL="411336" indent="0" algn="ctr">
              <a:buNone/>
              <a:defRPr/>
            </a:lvl3pPr>
            <a:lvl4pPr marL="617004" indent="0" algn="ctr">
              <a:buNone/>
              <a:defRPr/>
            </a:lvl4pPr>
            <a:lvl5pPr marL="822672" indent="0" algn="ctr">
              <a:buNone/>
              <a:defRPr/>
            </a:lvl5pPr>
            <a:lvl6pPr marL="1028340" indent="0" algn="ctr">
              <a:buNone/>
              <a:defRPr/>
            </a:lvl6pPr>
            <a:lvl7pPr marL="1234008" indent="0" algn="ctr">
              <a:buNone/>
              <a:defRPr/>
            </a:lvl7pPr>
            <a:lvl8pPr marL="1439671" indent="0" algn="ctr">
              <a:buNone/>
              <a:defRPr/>
            </a:lvl8pPr>
            <a:lvl9pPr marL="16453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14E6-436E-4AC3-A80D-CC137907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3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9C69-4C8A-4289-AB6E-00D4F06FB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0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6"/>
            <a:ext cx="3977958" cy="5006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6"/>
            <a:ext cx="3977958" cy="551458"/>
          </a:xfrm>
        </p:spPr>
        <p:txBody>
          <a:bodyPr anchor="b"/>
          <a:lstStyle>
            <a:lvl1pPr marL="0" indent="0">
              <a:buNone/>
              <a:defRPr sz="900"/>
            </a:lvl1pPr>
            <a:lvl2pPr marL="205668" indent="0">
              <a:buNone/>
              <a:defRPr sz="800"/>
            </a:lvl2pPr>
            <a:lvl3pPr marL="411336" indent="0">
              <a:buNone/>
              <a:defRPr sz="700"/>
            </a:lvl3pPr>
            <a:lvl4pPr marL="617004" indent="0">
              <a:buNone/>
              <a:defRPr sz="600"/>
            </a:lvl4pPr>
            <a:lvl5pPr marL="822672" indent="0">
              <a:buNone/>
              <a:defRPr sz="600"/>
            </a:lvl5pPr>
            <a:lvl6pPr marL="1028340" indent="0">
              <a:buNone/>
              <a:defRPr sz="600"/>
            </a:lvl6pPr>
            <a:lvl7pPr marL="1234008" indent="0">
              <a:buNone/>
              <a:defRPr sz="600"/>
            </a:lvl7pPr>
            <a:lvl8pPr marL="1439671" indent="0">
              <a:buNone/>
              <a:defRPr sz="600"/>
            </a:lvl8pPr>
            <a:lvl9pPr marL="164533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34B8-46D6-4574-98B0-4461E4BBE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52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E0C00-7700-4D99-BD26-85E1F21F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33" y="564296"/>
            <a:ext cx="2067791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668" indent="0">
              <a:buNone/>
              <a:defRPr sz="900" b="1"/>
            </a:lvl2pPr>
            <a:lvl3pPr marL="411336" indent="0">
              <a:buNone/>
              <a:defRPr sz="800" b="1"/>
            </a:lvl3pPr>
            <a:lvl4pPr marL="617004" indent="0">
              <a:buNone/>
              <a:defRPr sz="700" b="1"/>
            </a:lvl4pPr>
            <a:lvl5pPr marL="822672" indent="0">
              <a:buNone/>
              <a:defRPr sz="700" b="1"/>
            </a:lvl5pPr>
            <a:lvl6pPr marL="1028340" indent="0">
              <a:buNone/>
              <a:defRPr sz="700" b="1"/>
            </a:lvl6pPr>
            <a:lvl7pPr marL="1234008" indent="0">
              <a:buNone/>
              <a:defRPr sz="700" b="1"/>
            </a:lvl7pPr>
            <a:lvl8pPr marL="1439671" indent="0">
              <a:buNone/>
              <a:defRPr sz="700" b="1"/>
            </a:lvl8pPr>
            <a:lvl9pPr marL="164533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033" y="799468"/>
            <a:ext cx="2067791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86" y="564296"/>
            <a:ext cx="2068603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668" indent="0">
              <a:buNone/>
              <a:defRPr sz="900" b="1"/>
            </a:lvl2pPr>
            <a:lvl3pPr marL="411336" indent="0">
              <a:buNone/>
              <a:defRPr sz="800" b="1"/>
            </a:lvl3pPr>
            <a:lvl4pPr marL="617004" indent="0">
              <a:buNone/>
              <a:defRPr sz="700" b="1"/>
            </a:lvl4pPr>
            <a:lvl5pPr marL="822672" indent="0">
              <a:buNone/>
              <a:defRPr sz="700" b="1"/>
            </a:lvl5pPr>
            <a:lvl6pPr marL="1028340" indent="0">
              <a:buNone/>
              <a:defRPr sz="700" b="1"/>
            </a:lvl6pPr>
            <a:lvl7pPr marL="1234008" indent="0">
              <a:buNone/>
              <a:defRPr sz="700" b="1"/>
            </a:lvl7pPr>
            <a:lvl8pPr marL="1439671" indent="0">
              <a:buNone/>
              <a:defRPr sz="700" b="1"/>
            </a:lvl8pPr>
            <a:lvl9pPr marL="1645336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86" y="799468"/>
            <a:ext cx="2068603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E0BF6-BE32-4C75-8806-3663D0B06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5"/>
            <a:ext cx="3977958" cy="5006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7"/>
            <a:ext cx="3977958" cy="55145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3293D-2E6F-4868-BE22-2CDD9C2A0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3CAF4-DC22-4601-9C4D-E89F12243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F78B-72D6-4CCA-881B-D036EBA3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65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373"/>
            <a:ext cx="1539671" cy="42716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407"/>
            <a:ext cx="2616222" cy="215156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98" y="527532"/>
            <a:ext cx="1539671" cy="1724400"/>
          </a:xfrm>
        </p:spPr>
        <p:txBody>
          <a:bodyPr/>
          <a:lstStyle>
            <a:lvl1pPr marL="0" indent="0">
              <a:buNone/>
              <a:defRPr sz="600"/>
            </a:lvl1pPr>
            <a:lvl2pPr marL="205668" indent="0">
              <a:buNone/>
              <a:defRPr sz="500"/>
            </a:lvl2pPr>
            <a:lvl3pPr marL="411336" indent="0">
              <a:buNone/>
              <a:defRPr sz="500"/>
            </a:lvl3pPr>
            <a:lvl4pPr marL="617004" indent="0">
              <a:buNone/>
              <a:defRPr sz="400"/>
            </a:lvl4pPr>
            <a:lvl5pPr marL="822672" indent="0">
              <a:buNone/>
              <a:defRPr sz="400"/>
            </a:lvl5pPr>
            <a:lvl6pPr marL="1028340" indent="0">
              <a:buNone/>
              <a:defRPr sz="400"/>
            </a:lvl6pPr>
            <a:lvl7pPr marL="1234008" indent="0">
              <a:buNone/>
              <a:defRPr sz="400"/>
            </a:lvl7pPr>
            <a:lvl8pPr marL="1439671" indent="0">
              <a:buNone/>
              <a:defRPr sz="400"/>
            </a:lvl8pPr>
            <a:lvl9pPr marL="164533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BFE1-04CA-4AB1-A817-41787053B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87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701"/>
            <a:ext cx="2807970" cy="20832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1400"/>
            </a:lvl1pPr>
            <a:lvl2pPr marL="205668" indent="0">
              <a:buNone/>
              <a:defRPr sz="1300"/>
            </a:lvl2pPr>
            <a:lvl3pPr marL="411336" indent="0">
              <a:buNone/>
              <a:defRPr sz="1100"/>
            </a:lvl3pPr>
            <a:lvl4pPr marL="617004" indent="0">
              <a:buNone/>
              <a:defRPr sz="900"/>
            </a:lvl4pPr>
            <a:lvl5pPr marL="822672" indent="0">
              <a:buNone/>
              <a:defRPr sz="900"/>
            </a:lvl5pPr>
            <a:lvl6pPr marL="1028340" indent="0">
              <a:buNone/>
              <a:defRPr sz="900"/>
            </a:lvl6pPr>
            <a:lvl7pPr marL="1234008" indent="0">
              <a:buNone/>
              <a:defRPr sz="900"/>
            </a:lvl7pPr>
            <a:lvl8pPr marL="1439671" indent="0">
              <a:buNone/>
              <a:defRPr sz="900"/>
            </a:lvl8pPr>
            <a:lvl9pPr marL="1645336" indent="0">
              <a:buNone/>
              <a:defRPr sz="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3030"/>
            <a:ext cx="2807970" cy="295861"/>
          </a:xfrm>
        </p:spPr>
        <p:txBody>
          <a:bodyPr/>
          <a:lstStyle>
            <a:lvl1pPr marL="0" indent="0">
              <a:buNone/>
              <a:defRPr sz="600"/>
            </a:lvl1pPr>
            <a:lvl2pPr marL="205668" indent="0">
              <a:buNone/>
              <a:defRPr sz="500"/>
            </a:lvl2pPr>
            <a:lvl3pPr marL="411336" indent="0">
              <a:buNone/>
              <a:defRPr sz="500"/>
            </a:lvl3pPr>
            <a:lvl4pPr marL="617004" indent="0">
              <a:buNone/>
              <a:defRPr sz="400"/>
            </a:lvl4pPr>
            <a:lvl5pPr marL="822672" indent="0">
              <a:buNone/>
              <a:defRPr sz="400"/>
            </a:lvl5pPr>
            <a:lvl6pPr marL="1028340" indent="0">
              <a:buNone/>
              <a:defRPr sz="400"/>
            </a:lvl6pPr>
            <a:lvl7pPr marL="1234008" indent="0">
              <a:buNone/>
              <a:defRPr sz="400"/>
            </a:lvl7pPr>
            <a:lvl8pPr marL="1439671" indent="0">
              <a:buNone/>
              <a:defRPr sz="400"/>
            </a:lvl8pPr>
            <a:lvl9pPr marL="1645336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4F80-3622-4E9B-B301-B66ED036F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2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2AC8-C91B-4042-8F7C-E0609F926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8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9" y="100957"/>
            <a:ext cx="1052989" cy="215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7" y="100957"/>
            <a:ext cx="3080967" cy="2150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4966-BD03-40E7-A351-3F22F98CD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01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4008" y="100957"/>
            <a:ext cx="4211955" cy="2150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5C747-1A37-481B-A0C2-FE9C213ED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2997" y="504190"/>
            <a:ext cx="4018517" cy="672253"/>
          </a:xfrm>
          <a:ln>
            <a:noFill/>
          </a:ln>
        </p:spPr>
        <p:txBody>
          <a:bodyPr tIns="0" rIns="823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72997" y="1186786"/>
            <a:ext cx="4020077" cy="644243"/>
          </a:xfrm>
        </p:spPr>
        <p:txBody>
          <a:bodyPr lIns="0" rIns="8230"/>
          <a:lstStyle>
            <a:lvl1pPr marL="0" marR="20574" indent="0" algn="r">
              <a:buNone/>
              <a:defRPr>
                <a:solidFill>
                  <a:schemeClr val="tx1"/>
                </a:solidFill>
              </a:defRPr>
            </a:lvl1pPr>
            <a:lvl2pPr marL="205740" indent="0" algn="ctr">
              <a:buNone/>
            </a:lvl2pPr>
            <a:lvl3pPr marL="411480" indent="0" algn="ctr">
              <a:buNone/>
            </a:lvl3pPr>
            <a:lvl4pPr marL="617220" indent="0" algn="ctr">
              <a:buNone/>
            </a:lvl4pPr>
            <a:lvl5pPr marL="822960" indent="0" algn="ctr">
              <a:buNone/>
            </a:lvl5pPr>
            <a:lvl6pPr marL="1028700" indent="0" algn="ctr">
              <a:buNone/>
            </a:lvl6pPr>
            <a:lvl7pPr marL="1234440" indent="0" algn="ctr">
              <a:buNone/>
            </a:lvl7pPr>
            <a:lvl8pPr marL="1440180" indent="0" algn="ctr">
              <a:buNone/>
            </a:lvl8pPr>
            <a:lvl9pPr marL="164592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3105-DE9A-468F-941D-FA877B9709F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6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F70B-9492-4CE6-88E9-43A396DAFA8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37" y="484022"/>
            <a:ext cx="3977958" cy="500829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437" y="994214"/>
            <a:ext cx="3977958" cy="554959"/>
          </a:xfrm>
        </p:spPr>
        <p:txBody>
          <a:bodyPr lIns="20574" rIns="20574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EA52-08F1-4037-980A-30EEAA91D52C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09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5924-58CC-463F-9F3C-F685F9AF9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0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258818"/>
            <a:ext cx="4211955" cy="420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705809"/>
            <a:ext cx="2066978" cy="163021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705809"/>
            <a:ext cx="2066978" cy="163021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FDEA-67EB-4069-8C57-C2EE1EFEAFB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6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258818"/>
            <a:ext cx="4211955" cy="4201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97" y="681975"/>
            <a:ext cx="2067791" cy="242373"/>
          </a:xfrm>
        </p:spPr>
        <p:txBody>
          <a:bodyPr lIns="20574" tIns="0" rIns="20574" bIns="0" anchor="ctr">
            <a:noAutofit/>
          </a:bodyPr>
          <a:lstStyle>
            <a:lvl1pPr marL="0" indent="0">
              <a:buNone/>
              <a:defRPr sz="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8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377350" y="683633"/>
            <a:ext cx="2068603" cy="240715"/>
          </a:xfrm>
        </p:spPr>
        <p:txBody>
          <a:bodyPr lIns="20574" tIns="0" rIns="20574" bIns="0" anchor="ctr"/>
          <a:lstStyle>
            <a:lvl1pPr marL="0" indent="0">
              <a:buNone/>
              <a:defRPr sz="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8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33997" y="924348"/>
            <a:ext cx="2067791" cy="1413658"/>
          </a:xfrm>
        </p:spPr>
        <p:txBody>
          <a:bodyPr tIns="0"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0" y="924348"/>
            <a:ext cx="2068603" cy="1413658"/>
          </a:xfrm>
        </p:spPr>
        <p:txBody>
          <a:bodyPr tIns="0"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174C-46A7-44E8-AD51-A4F1798A4B6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27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" y="258818"/>
            <a:ext cx="4250955" cy="42015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3641-5374-43B9-B8DE-310355179ED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0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351D-3BCD-4D92-B8EE-1608573DBC5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1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6" y="189072"/>
            <a:ext cx="1403985" cy="42716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50996" y="616232"/>
            <a:ext cx="1403985" cy="1680633"/>
          </a:xfrm>
        </p:spPr>
        <p:txBody>
          <a:bodyPr lIns="8230" rIns="8230"/>
          <a:lstStyle>
            <a:lvl1pPr marL="0" indent="0" algn="l">
              <a:buNone/>
              <a:defRPr sz="600"/>
            </a:lvl1pPr>
            <a:lvl2pPr indent="0" algn="l">
              <a:buNone/>
              <a:defRPr sz="500"/>
            </a:lvl2pPr>
            <a:lvl3pPr indent="0" algn="l">
              <a:buNone/>
              <a:defRPr sz="500"/>
            </a:lvl3pPr>
            <a:lvl4pPr indent="0" algn="l">
              <a:buNone/>
              <a:defRPr sz="400"/>
            </a:lvl4pPr>
            <a:lvl5pPr indent="0" algn="l">
              <a:buNone/>
              <a:defRPr sz="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9730" y="616232"/>
            <a:ext cx="2616222" cy="1680633"/>
          </a:xfrm>
        </p:spPr>
        <p:txBody>
          <a:bodyPr tIns="0"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B45A-50E1-4273-BC44-3F83C956005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64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1620108" y="407320"/>
            <a:ext cx="2690971" cy="151257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20574" rIns="41148" bIns="205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4096582" y="1970076"/>
            <a:ext cx="79624" cy="5718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20574" rIns="41148" bIns="205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4875" y="2138139"/>
            <a:ext cx="4689700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2242476" y="2286362"/>
            <a:ext cx="2437474" cy="234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97" y="432655"/>
            <a:ext cx="1132548" cy="581760"/>
          </a:xfrm>
        </p:spPr>
        <p:txBody>
          <a:bodyPr lIns="20574" rIns="20574" bIns="20574"/>
          <a:lstStyle>
            <a:lvl1pPr algn="l">
              <a:buNone/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997" y="1039840"/>
            <a:ext cx="1130988" cy="801102"/>
          </a:xfrm>
        </p:spPr>
        <p:txBody>
          <a:bodyPr lIns="28804" rIns="20574"/>
          <a:lstStyle>
            <a:lvl1pPr marL="0" indent="0" algn="l">
              <a:spcBef>
                <a:spcPts val="113"/>
              </a:spcBef>
              <a:buFontTx/>
              <a:buNone/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784048" y="440933"/>
            <a:ext cx="2363375" cy="144534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3956" y="2336547"/>
            <a:ext cx="311997" cy="1342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CB9E-E93B-47B0-B8EF-767407D4B71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68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A0074-75FB-4E86-9BA7-E22CFCA6666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29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4" y="336127"/>
            <a:ext cx="1052989" cy="191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998" y="336127"/>
            <a:ext cx="3080967" cy="191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5549-963D-4FEC-959B-850431F1BC7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08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998" y="100955"/>
            <a:ext cx="4211955" cy="2150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60B3-0D47-44C2-847F-23610D5C7C0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97" y="564296"/>
            <a:ext cx="2067791" cy="235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97" y="799469"/>
            <a:ext cx="2067791" cy="1452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3" y="564296"/>
            <a:ext cx="2068603" cy="2351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3" y="799469"/>
            <a:ext cx="2068603" cy="1452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DE2E-66CC-4450-B38F-57620B13BF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1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C3C5-7C0D-4CB2-97B2-6CED8DE58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6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059A-CA6B-45EE-B839-11EDB98F2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6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00372"/>
            <a:ext cx="1539671" cy="4271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2"/>
            <a:ext cx="2616222" cy="21515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001" y="527533"/>
            <a:ext cx="1539671" cy="1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3696-CA61-40BB-ABE1-95C3235132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5"/>
            <a:ext cx="2807970" cy="2083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4"/>
            <a:ext cx="2807970" cy="295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16CF-CB6D-4102-97AA-B859D82CE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9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001" y="100955"/>
            <a:ext cx="4211955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01" y="588222"/>
            <a:ext cx="4211955" cy="16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998" y="2295699"/>
            <a:ext cx="1091988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983" y="2295699"/>
            <a:ext cx="1481984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3964" y="2295699"/>
            <a:ext cx="1091988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FDBD8-5B7D-4F7F-B3B2-8F3ADC89E78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34001" y="100955"/>
            <a:ext cx="4211955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001" y="588222"/>
            <a:ext cx="4211955" cy="16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998" y="2336548"/>
            <a:ext cx="1091988" cy="13421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F4900B-49ED-4B81-B23E-B28A1EEEA47A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12/7/2018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8983" y="2336548"/>
            <a:ext cx="1481984" cy="13421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3964" y="2336548"/>
            <a:ext cx="1091988" cy="13421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65A6E-733C-49EA-BD29-C58DFB2825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101600"/>
            <a:ext cx="42132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588963"/>
            <a:ext cx="4213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363" y="2295525"/>
            <a:ext cx="10922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613" y="2295525"/>
            <a:ext cx="14827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4388" y="2295525"/>
            <a:ext cx="10922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C764D-FC7C-48B2-A808-F25CBAC1F52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5pPr>
      <a:lvl6pPr marL="205668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6pPr>
      <a:lvl7pPr marL="411336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7pPr>
      <a:lvl8pPr marL="617004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8pPr>
      <a:lvl9pPr marL="82267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9pPr>
    </p:titleStyle>
    <p:bodyStyle>
      <a:lvl1pPr marL="153988" indent="-1539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33375" indent="-127000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2pPr>
      <a:lvl3pPr marL="512763" indent="-101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719138" indent="-10160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923925" indent="-101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131174" indent="-102834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1336824" indent="-102834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1542495" indent="-102834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1748142" indent="-102834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668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336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004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672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340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008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671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336" algn="l" defTabSz="411336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4875" y="-2918"/>
            <a:ext cx="4689700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242476" y="-2918"/>
            <a:ext cx="2437474" cy="2345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233998" y="259098"/>
            <a:ext cx="4211955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057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33998" y="711352"/>
            <a:ext cx="4211955" cy="1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33998" y="2336547"/>
            <a:ext cx="1091988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364985" y="2336547"/>
            <a:ext cx="1715982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055957" y="2336547"/>
            <a:ext cx="389996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0" smtClean="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03DFB-F615-48F1-ACC3-65FBC343CD2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9750" y="74695"/>
            <a:ext cx="4698638" cy="23809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5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5pPr>
      <a:lvl6pPr marL="20574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6pPr>
      <a:lvl7pPr marL="41148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7pPr>
      <a:lvl8pPr marL="61722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8pPr>
      <a:lvl9pPr marL="82296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9pPr>
    </p:titleStyle>
    <p:bodyStyle>
      <a:lvl1pPr marL="122873" indent="-122873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93" indent="-11072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10728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353" indent="-94298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7940" indent="-94298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1812" indent="-9464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" indent="-8229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87552" indent="-82296" algn="l" rtl="0" eaLnBrk="1" latinLnBrk="0" hangingPunct="1">
        <a:spcBef>
          <a:spcPct val="20000"/>
        </a:spcBef>
        <a:buClr>
          <a:schemeClr val="tx2"/>
        </a:buClr>
        <a:buChar char="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996" indent="-8229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297" y="396380"/>
            <a:ext cx="504055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1</a:t>
            </a:r>
          </a:p>
          <a:p>
            <a:pPr algn="ctr"/>
            <a:r>
              <a:rPr lang="en-US" sz="2000" b="1" dirty="0" smtClean="0">
                <a:latin typeface="Times New Roman"/>
                <a:ea typeface="Times New Roman"/>
              </a:rPr>
              <a:t>Talking </a:t>
            </a:r>
            <a:r>
              <a:rPr lang="en-US" sz="2000" b="1" dirty="0">
                <a:latin typeface="Times New Roman"/>
                <a:ea typeface="Times New Roman"/>
              </a:rPr>
              <a:t>about interesting things </a:t>
            </a:r>
            <a:r>
              <a:rPr lang="en-US" sz="2000" b="1" dirty="0" smtClean="0">
                <a:latin typeface="Times New Roman"/>
                <a:ea typeface="Times New Roman"/>
              </a:rPr>
              <a:t>in </a:t>
            </a:r>
          </a:p>
          <a:p>
            <a:pPr algn="ctr"/>
            <a:r>
              <a:rPr lang="en-US" sz="2000" b="1" dirty="0" smtClean="0">
                <a:latin typeface="Times New Roman"/>
                <a:ea typeface="Times New Roman"/>
              </a:rPr>
              <a:t>Da </a:t>
            </a:r>
            <a:r>
              <a:rPr lang="en-US" sz="2000" b="1" dirty="0" err="1">
                <a:latin typeface="Times New Roman"/>
                <a:ea typeface="Times New Roman"/>
              </a:rPr>
              <a:t>Lat</a:t>
            </a:r>
            <a:r>
              <a:rPr lang="en-US" sz="2000" b="1" dirty="0">
                <a:latin typeface="Times New Roman"/>
                <a:ea typeface="Times New Roman"/>
              </a:rPr>
              <a:t> city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Saved Pictures\hinh-nen-powerpoint-don-gia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69"/>
            <a:ext cx="4679950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6" y="536079"/>
            <a:ext cx="2808312" cy="15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751" y="2048833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0000"/>
                </a:solidFill>
                <a:latin typeface="Arial"/>
                <a:ea typeface="Times New Roman"/>
              </a:rPr>
              <a:t>Street foods at the center of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ea typeface="Times New Roman"/>
              </a:rPr>
              <a:t>Dalat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Saved Pictures\hinh-nen-powerpoint-don-gia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" y="-35074"/>
            <a:ext cx="4679950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" y="785523"/>
            <a:ext cx="21602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Ã¬nh áº£nh cÃ³ liÃ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67" y="785523"/>
            <a:ext cx="224577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735" y="1908547"/>
            <a:ext cx="1944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ea typeface="Times New Roman"/>
              </a:rPr>
              <a:t>Grilled rice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Times New Roman"/>
              </a:rPr>
              <a:t>paper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99320" y="1836539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solidFill>
                  <a:srgbClr val="000000"/>
                </a:solidFill>
                <a:latin typeface="Arial"/>
                <a:ea typeface="Times New Roman"/>
              </a:rPr>
              <a:t>Strawberry Ice-cream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Pictures\Saved Pictures\[khanhkhiem.com] Hinh Nen Powerpoint Don Gian (1)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" y="-22618"/>
            <a:ext cx="4606007" cy="24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Káº¿t quáº£ hÃ¬nh áº£nh cho Xuan Huong da lat"/>
          <p:cNvSpPr>
            <a:spLocks noChangeAspect="1" noChangeArrowheads="1"/>
          </p:cNvSpPr>
          <p:nvPr/>
        </p:nvSpPr>
        <p:spPr bwMode="auto">
          <a:xfrm>
            <a:off x="79624" y="-53103"/>
            <a:ext cx="155998" cy="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áº¿t quáº£ hÃ¬nh áº£nh cho Xuan Huong da lat"/>
          <p:cNvSpPr>
            <a:spLocks noChangeAspect="1" noChangeArrowheads="1"/>
          </p:cNvSpPr>
          <p:nvPr/>
        </p:nvSpPr>
        <p:spPr bwMode="auto">
          <a:xfrm>
            <a:off x="157623" y="2919"/>
            <a:ext cx="155998" cy="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áº¿t quáº£ hÃ¬nh áº£nh cho Xuan Huong da lat"/>
          <p:cNvSpPr>
            <a:spLocks noChangeAspect="1" noChangeArrowheads="1"/>
          </p:cNvSpPr>
          <p:nvPr/>
        </p:nvSpPr>
        <p:spPr bwMode="auto">
          <a:xfrm>
            <a:off x="235623" y="58940"/>
            <a:ext cx="155998" cy="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Káº¿t quáº£ hÃ¬nh áº£nh cho Xuan Huong da lat"/>
          <p:cNvSpPr>
            <a:spLocks noChangeAspect="1" noChangeArrowheads="1"/>
          </p:cNvSpPr>
          <p:nvPr/>
        </p:nvSpPr>
        <p:spPr bwMode="auto">
          <a:xfrm>
            <a:off x="313622" y="114961"/>
            <a:ext cx="155998" cy="1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Káº¿t quáº£ hÃ¬nh áº£nh cho Xuan Huong da 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0" y="114961"/>
            <a:ext cx="2418444" cy="102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622" y="1230667"/>
            <a:ext cx="1907924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Xuan Huong Lake is </a:t>
            </a:r>
            <a:endParaRPr lang="en-US" sz="1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beautiful lake </a:t>
            </a:r>
            <a:endParaRPr lang="en-US" sz="14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heart of Da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Lat</a:t>
            </a:r>
            <a:r>
              <a:rPr lang="en-US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05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05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sz="1050" b="1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Picture 7" descr="Da Lat attracti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35" y="1214182"/>
            <a:ext cx="2520280" cy="1054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64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hinh da lat\Orange-Floral-Border-PPT-Backgrou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507"/>
            <a:ext cx="4644231" cy="24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a Lat attracti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37" y="252363"/>
            <a:ext cx="2816093" cy="12992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585198"/>
            <a:ext cx="1959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Bao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Dai </a:t>
            </a:r>
            <a:r>
              <a:rPr lang="en-US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Mausoleum: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403871" y="1551604"/>
            <a:ext cx="347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</a:rPr>
              <a:t>is located on a high hill , 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occupying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</a:rPr>
              <a:t>a large area covered 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with</a:t>
            </a:r>
          </a:p>
          <a:p>
            <a:pPr lvl="0"/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Calibri"/>
              </a:rPr>
              <a:t>pine forests surrounding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hinh da la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" y="50481"/>
            <a:ext cx="4668019" cy="245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775" y="1548507"/>
            <a:ext cx="419577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Datanla</a:t>
            </a:r>
            <a:r>
              <a:rPr lang="en-US" sz="1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Waterfall is a large waterfall located in </a:t>
            </a:r>
            <a:r>
              <a:rPr lang="en-US" sz="11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Datanla</a:t>
            </a:r>
            <a:r>
              <a:rPr lang="en-US" sz="1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Tourist Area about 10 km from the center of Da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Lat.It</a:t>
            </a:r>
            <a:r>
              <a:rPr lang="en-US" sz="11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is </a:t>
            </a:r>
            <a:r>
              <a:rPr lang="en-US" sz="1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considered as one of the most wonderful Da </a:t>
            </a:r>
            <a:r>
              <a:rPr lang="en-US" sz="11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Lat</a:t>
            </a:r>
            <a:r>
              <a:rPr lang="en-US" sz="11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attractions with deep and much flow waterfall</a:t>
            </a:r>
            <a:r>
              <a:rPr lang="en-US" sz="1100" dirty="0">
                <a:latin typeface="Times New Roman"/>
                <a:ea typeface="Times New Roman"/>
                <a:cs typeface="Times New Roman"/>
              </a:rPr>
              <a:t>. </a:t>
            </a:r>
            <a:endParaRPr lang="en-US" sz="11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" name="Picture 4" descr="http://imgs.vietnamnet.vn/Images/2016/02/26/15/20160226153006-1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50481"/>
            <a:ext cx="3168716" cy="151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1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Pictures\Saved Pictures\[khanhkhiem.com] Hinh Nen Powerpoint Don Gian (1)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1" y="0"/>
            <a:ext cx="4690194" cy="2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a Lat attractions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67" y="756419"/>
            <a:ext cx="2144068" cy="12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a Lat attracti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3" y="434635"/>
            <a:ext cx="1903375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7727" y="1620515"/>
            <a:ext cx="225436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Domaine de Marie Church</a:t>
            </a:r>
            <a:endParaRPr lang="en-US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927" y="2052563"/>
            <a:ext cx="31821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Dalat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Teacher’s Training College</a:t>
            </a:r>
            <a:endParaRPr lang="en-US" sz="14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77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" y="0"/>
            <a:ext cx="4679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Káº¿t quáº£ hÃ¬nh áº£nh cho vuon hoa thanh pho da 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15">
            <a:off x="380811" y="305819"/>
            <a:ext cx="2052062" cy="9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esktop\hinh da lat\Vườn Hoa Thành Phố Đà Lạt 1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985">
            <a:off x="2633083" y="309610"/>
            <a:ext cx="1622493" cy="121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783" y="1444188"/>
            <a:ext cx="234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prstClr val="black"/>
                </a:solidFill>
                <a:latin typeface="Times New Roman"/>
                <a:ea typeface="Times New Roman"/>
              </a:rPr>
              <a:t>Dalat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Times New Roman"/>
              </a:rPr>
              <a:t> Flower Garden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206" y="1739817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There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are some of the 300 different types of common flowers displayed in these parks along with a lot of other exotic flowers.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0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9" y="0"/>
            <a:ext cx="467995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Káº¿t quáº£ hÃ¬nh áº£nh cho hydrangea flower gard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294">
            <a:off x="395759" y="252363"/>
            <a:ext cx="140361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áº¿t quáº£ hÃ¬nh áº£nh cho wild sunflow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5503">
            <a:off x="1628414" y="389045"/>
            <a:ext cx="1679556" cy="7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0062" y="1200486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Hydrangea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895" y="180355"/>
            <a:ext cx="1220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>
                <a:solidFill>
                  <a:prstClr val="black"/>
                </a:solidFill>
                <a:latin typeface="Calibri"/>
              </a:rPr>
              <a:t>Wild sunflowers</a:t>
            </a:r>
          </a:p>
        </p:txBody>
      </p:sp>
      <p:pic>
        <p:nvPicPr>
          <p:cNvPr id="10" name="Picture 6" descr="Káº¿t quáº£ hÃ¬nh áº£nh cho mimosa o da l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353">
            <a:off x="301497" y="1549917"/>
            <a:ext cx="1592134" cy="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3703" y="2054139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alibri"/>
              </a:rPr>
              <a:t>mimosa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5560" y="1575116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Calibri"/>
              </a:rPr>
              <a:t>Da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quy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8" descr="Káº¿t quáº£ hÃ¬nh áº£nh cho rose o da l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78" y="528391"/>
            <a:ext cx="1544028" cy="8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52738" y="186343"/>
            <a:ext cx="640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alibri"/>
              </a:rPr>
              <a:t>Rose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00" y="1255502"/>
            <a:ext cx="1369838" cy="10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Pictures\Saved Pictures\hinh-nen-powerpoint-don-gian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3" y="14089"/>
            <a:ext cx="4748882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a Lat attracti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92" y="180355"/>
            <a:ext cx="3456384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624" y="1710341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/>
                <a:ea typeface="Times New Roman"/>
              </a:rPr>
              <a:t>This pagoda is also known as Bottle pagoda as in the yard of the pagoda there is a 49m long dragon made of 12000 bottles 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05689" y="139519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.VnArial" panose="020B7200000000000000" pitchFamily="34" charset="0"/>
              </a:rPr>
              <a:t>Linh </a:t>
            </a:r>
            <a:r>
              <a:rPr lang="en-US" dirty="0" err="1" smtClean="0">
                <a:solidFill>
                  <a:srgbClr val="FF0000"/>
                </a:solidFill>
                <a:latin typeface=".VnArial" panose="020B7200000000000000" pitchFamily="34" charset="0"/>
              </a:rPr>
              <a:t>Phuoc</a:t>
            </a:r>
            <a:r>
              <a:rPr lang="en-US" dirty="0" smtClean="0">
                <a:solidFill>
                  <a:srgbClr val="FF0000"/>
                </a:solidFill>
                <a:latin typeface=".VnArial" panose="020B7200000000000000" pitchFamily="34" charset="0"/>
              </a:rPr>
              <a:t> pagoda</a:t>
            </a:r>
            <a:endParaRPr lang="en-US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DELL\Desktop\hinh da la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" y="-570"/>
            <a:ext cx="4679951" cy="24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727" y="1557122"/>
            <a:ext cx="1432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Valley of Love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44079" y="122358"/>
            <a:ext cx="2592288" cy="1389988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ctangle 4"/>
          <p:cNvSpPr/>
          <p:nvPr/>
        </p:nvSpPr>
        <p:spPr>
          <a:xfrm>
            <a:off x="1403871" y="1483247"/>
            <a:ext cx="2952328" cy="82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 is one of the most romantic landscapes, about 5km to the north of the center of Da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Lat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 city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0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ELL\Pictures\Saved Pictures\hinh-nen-powerpoint-don-gian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" y="0"/>
            <a:ext cx="4669681" cy="253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áº¿t quáº£ hÃ¬nh áº£nh cho cáº£nh  thanh pho ÄÃ  láº¡t Äáº¹p nháº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8" y="108347"/>
            <a:ext cx="2585811" cy="10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cáº£nh  thanh pho ÄÃ  láº¡t Äáº¹p nháº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27" y="1206539"/>
            <a:ext cx="225883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735" y="1241613"/>
            <a:ext cx="200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in the center of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Southern  highland ,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300kilometer far from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North of 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Chi  Minh city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hinh da la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957"/>
            <a:ext cx="4658717" cy="24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áº¿t quáº£ hÃ¬nh áº£nh cho doi mong mo da 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4" y="170757"/>
            <a:ext cx="2542877" cy="12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1194" y="1476499"/>
            <a:ext cx="3334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Times New Roman"/>
                <a:ea typeface="Times New Roman"/>
              </a:rPr>
              <a:t>For its poetic landscape, people call the Dreaming Hill a small Da </a:t>
            </a:r>
            <a:r>
              <a:rPr lang="en-US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Lat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inh da lat\hinh-nen-powerpoint-don-gian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" y="-14096"/>
            <a:ext cx="4679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áº¿t quáº£ hÃ¬nh áº£nh cho lang biang ÄÃ  láº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3" y="36340"/>
            <a:ext cx="2402268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hinh da lat\chan-langbi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95" y="1044451"/>
            <a:ext cx="2067411" cy="11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889" y="1147749"/>
            <a:ext cx="233997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`</a:t>
            </a:r>
          </a:p>
          <a:p>
            <a:pPr lvl="0"/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- 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2,167m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above the sea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level</a:t>
            </a:r>
          </a:p>
          <a:p>
            <a:pPr lvl="0"/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Called the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“roof” of Da Lat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14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4011" y="684411"/>
            <a:ext cx="1765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Lang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Biang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Mountain :</a:t>
            </a:r>
            <a:r>
              <a:rPr lang="en-US" sz="12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hinh da lat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" y="36339"/>
            <a:ext cx="4679950" cy="25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33245" y="229133"/>
            <a:ext cx="2085554" cy="119986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075" name="Picture 3" descr="C:\Users\DELL\Desktop\hinh da lat\dautay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0355"/>
            <a:ext cx="1989927" cy="1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759" y="1427945"/>
            <a:ext cx="4254872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Strawberry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Gardens :Thanks 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to the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cool 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weather,Da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Lat</a:t>
            </a:r>
            <a:r>
              <a:rPr lang="en-US" sz="1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is very ideal for many types of fruits and vegetables, particularly strawberries. </a:t>
            </a:r>
            <a:endParaRPr lang="en-US" sz="14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54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Saved Pictures\hinh-nen-powerpoint-don-gian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5" y="0"/>
            <a:ext cx="4788247" cy="2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02606" y="154528"/>
            <a:ext cx="1603471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Cau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Dat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Farm </a:t>
            </a:r>
            <a:endParaRPr lang="en-US" sz="1600" dirty="0" smtClean="0">
              <a:solidFill>
                <a:srgbClr val="222222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en-US" sz="1200" dirty="0" smtClean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2050" name="Picture 2" descr="Káº¿t quáº£ hÃ¬nh áº£nh cho cáº§u Äáº¥t fa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269">
            <a:off x="23285" y="322831"/>
            <a:ext cx="2171021" cy="87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0291" y="618953"/>
            <a:ext cx="23399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/>
                <a:ea typeface="Times New Roman"/>
              </a:rPr>
              <a:t>The tea farm has now over 200 </a:t>
            </a:r>
            <a:r>
              <a:rPr lang="en-US" sz="1400" dirty="0" smtClean="0">
                <a:latin typeface="Times New Roman"/>
                <a:ea typeface="Times New Roman"/>
              </a:rPr>
              <a:t>hectares</a:t>
            </a:r>
            <a:r>
              <a:rPr lang="en-US" sz="1400" dirty="0">
                <a:latin typeface="Times New Roman"/>
                <a:ea typeface="Times New Roman"/>
              </a:rPr>
              <a:t>.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339975" y="1145809"/>
            <a:ext cx="2911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/>
                <a:ea typeface="Times New Roman"/>
              </a:rPr>
              <a:t>These beautiful landscapes have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latin typeface="Times New Roman"/>
                <a:ea typeface="Times New Roman"/>
              </a:rPr>
              <a:t>become a </a:t>
            </a:r>
            <a:r>
              <a:rPr lang="en-US" sz="1400" dirty="0">
                <a:latin typeface="Times New Roman"/>
                <a:ea typeface="Times New Roman"/>
              </a:rPr>
              <a:t>destination attracting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latin typeface="Times New Roman"/>
                <a:ea typeface="Times New Roman"/>
              </a:rPr>
              <a:t>a </a:t>
            </a:r>
            <a:r>
              <a:rPr lang="en-US" sz="1400" dirty="0">
                <a:latin typeface="Times New Roman"/>
                <a:ea typeface="Times New Roman"/>
              </a:rPr>
              <a:t>large number of visitors</a:t>
            </a:r>
            <a:endParaRPr lang="en-US" sz="1400" dirty="0"/>
          </a:p>
        </p:txBody>
      </p:sp>
      <p:pic>
        <p:nvPicPr>
          <p:cNvPr id="4" name="Picture 3" descr="Cau Dat Farm Da la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468">
            <a:off x="112397" y="1152473"/>
            <a:ext cx="2147010" cy="1148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6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hinh da lat\hinh-nen-powerpoint-don-gian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" y="0"/>
            <a:ext cx="4686126" cy="24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a Lat attracti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5" y="84105"/>
            <a:ext cx="2392319" cy="12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682940" y="540395"/>
            <a:ext cx="2072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Elephant Waterfall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1983" y="1031815"/>
            <a:ext cx="233997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 - Located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Times New Roman"/>
              </a:rPr>
              <a:t>in Nam Ban (Nam Ban) town, about 40km away from Da Lat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the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Times New Roman"/>
              </a:rPr>
              <a:t>height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: 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Times New Roman"/>
              </a:rPr>
              <a:t>over 30m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 </a:t>
            </a:r>
          </a:p>
          <a:p>
            <a:pPr marL="171450" lvl="0" indent="-171450"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Arial"/>
                <a:ea typeface="Times New Roman"/>
              </a:rPr>
              <a:t>t</a:t>
            </a:r>
            <a:r>
              <a:rPr lang="en-US" sz="1200" dirty="0" smtClean="0">
                <a:solidFill>
                  <a:prstClr val="black"/>
                </a:solidFill>
                <a:latin typeface="Arial"/>
                <a:ea typeface="Times New Roman"/>
              </a:rPr>
              <a:t>he width  : 15m</a:t>
            </a:r>
            <a:r>
              <a:rPr lang="en-US" dirty="0">
                <a:solidFill>
                  <a:srgbClr val="555555"/>
                </a:solidFill>
                <a:latin typeface="Arial"/>
                <a:ea typeface="Times New Roman"/>
              </a:rPr>
              <a:t>.</a:t>
            </a:r>
            <a:r>
              <a:rPr lang="en-US" dirty="0" smtClean="0">
                <a:solidFill>
                  <a:srgbClr val="555555"/>
                </a:solidFill>
                <a:latin typeface="Arial"/>
                <a:ea typeface="Times New Roman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hinh da lat\hinh-nen-powerpoint-don-gian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" y="16941"/>
            <a:ext cx="4616649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58955" y="69342"/>
            <a:ext cx="2339975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555555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en-US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6" name="Picture 4" descr="Káº¿t quáº£ hÃ¬nh áº£nh cho pongour  waterf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1" y="226974"/>
            <a:ext cx="3194490" cy="130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6701" y="1531142"/>
            <a:ext cx="3634972" cy="91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Pongour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Waterfall</a:t>
            </a:r>
            <a:r>
              <a:rPr lang="en-US" sz="16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 </a:t>
            </a:r>
            <a:r>
              <a:rPr lang="vi-VN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one </a:t>
            </a:r>
            <a:r>
              <a:rPr lang="vi-VN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vi-VN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most famous waterfalls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and the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biggest falls </a:t>
            </a:r>
            <a:r>
              <a:rPr lang="en-US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 Da Lat.</a:t>
            </a:r>
            <a:endParaRPr lang="en-US" sz="16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1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hinh da lat\hinh-nen-powerpoint-don-gian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" y="4192"/>
            <a:ext cx="4638563" cy="248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a Lat attr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474">
            <a:off x="351629" y="151866"/>
            <a:ext cx="1952199" cy="114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12" y="1335513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Roboto Slab"/>
              </a:rPr>
              <a:t> </a:t>
            </a:r>
            <a:r>
              <a:rPr lang="en-US" sz="1200" b="1" dirty="0">
                <a:latin typeface="Roboto Slab"/>
              </a:rPr>
              <a:t>Hang Nga Guesthouse</a:t>
            </a:r>
            <a:endParaRPr lang="en-US" sz="1200" b="1" i="0" dirty="0">
              <a:effectLst/>
              <a:latin typeface="Roboto Slab"/>
            </a:endParaRPr>
          </a:p>
        </p:txBody>
      </p:sp>
      <p:pic>
        <p:nvPicPr>
          <p:cNvPr id="5124" name="Picture 4" descr="Da Lat attra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0470">
            <a:off x="2395678" y="333908"/>
            <a:ext cx="1946327" cy="9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8678" y="955499"/>
            <a:ext cx="1259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Roboto Slab"/>
              </a:rPr>
              <a:t> </a:t>
            </a:r>
            <a:r>
              <a:rPr lang="en-US" sz="1200" b="1" dirty="0">
                <a:latin typeface="Roboto Slab"/>
              </a:rPr>
              <a:t>Golden Valley</a:t>
            </a:r>
            <a:endParaRPr lang="en-US" sz="1200" b="1" i="0" dirty="0">
              <a:effectLst/>
              <a:latin typeface="Roboto Sla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611" y="1929385"/>
            <a:ext cx="18085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Arial"/>
              </a:rPr>
              <a:t>Dalat</a:t>
            </a:r>
            <a:r>
              <a:rPr lang="en-US" sz="1200" b="1" dirty="0" smtClean="0">
                <a:latin typeface="Arial"/>
              </a:rPr>
              <a:t> Clay Sculptures </a:t>
            </a:r>
          </a:p>
          <a:p>
            <a:r>
              <a:rPr lang="en-US" sz="1200" b="1" dirty="0" smtClean="0">
                <a:latin typeface="Arial"/>
              </a:rPr>
              <a:t>Tunnel</a:t>
            </a:r>
            <a:r>
              <a:rPr lang="en-US" b="1" dirty="0">
                <a:solidFill>
                  <a:srgbClr val="444444"/>
                </a:solidFill>
                <a:latin typeface="Arial"/>
              </a:rPr>
              <a:t> </a:t>
            </a:r>
            <a:endParaRPr lang="en-US" dirty="0"/>
          </a:p>
        </p:txBody>
      </p:sp>
      <p:pic>
        <p:nvPicPr>
          <p:cNvPr id="5128" name="Picture 8" descr="Káº¿t quáº£ hÃ¬nh áº£nh cho duong ham dat s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9">
            <a:off x="1947700" y="1348763"/>
            <a:ext cx="2173679" cy="10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910981" y="1680634"/>
            <a:ext cx="1559983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148" tIns="20574" rIns="41148" bIns="20574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545994" y="448170"/>
            <a:ext cx="2807970" cy="48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48" tIns="20574" rIns="41148" bIns="20574" anchor="ctr"/>
          <a:lstStyle>
            <a:lvl1pPr>
              <a:defRPr sz="5000">
                <a:solidFill>
                  <a:schemeClr val="tx2"/>
                </a:solidFill>
                <a:latin typeface="Calibri" pitchFamily="34" charset="0"/>
              </a:defRPr>
            </a:lvl1pPr>
            <a:lvl2pPr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59401" name="Rectangle 9"/>
          <p:cNvSpPr>
            <a:spLocks noGrp="1"/>
          </p:cNvSpPr>
          <p:nvPr>
            <p:ph type="body" idx="1"/>
          </p:nvPr>
        </p:nvSpPr>
        <p:spPr>
          <a:xfrm>
            <a:off x="683791" y="540395"/>
            <a:ext cx="3509963" cy="633155"/>
          </a:xfrm>
          <a:noFill/>
          <a:ln/>
        </p:spPr>
        <p:txBody>
          <a:bodyPr/>
          <a:lstStyle/>
          <a:p>
            <a:r>
              <a:rPr lang="en-US" altLang="en-US" sz="3200" b="1" dirty="0" smtClean="0">
                <a:solidFill>
                  <a:srgbClr val="FF0000"/>
                </a:solidFill>
              </a:rPr>
              <a:t>Small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928951" y="107580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Multiple  choice</a:t>
            </a:r>
            <a:endParaRPr lang="en-US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32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783" y="468387"/>
            <a:ext cx="345638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How do you go to Da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Lat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by 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car    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by train        </a:t>
            </a:r>
            <a:endParaRPr lang="en-US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by plane   </a:t>
            </a:r>
            <a:endParaRPr lang="en-US" sz="1400" dirty="0" smtClean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spcAft>
                <a:spcPts val="0"/>
              </a:spcAft>
              <a:buAutoNum type="alphaUcPeriod"/>
            </a:pP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A &amp;C are correct</a:t>
            </a:r>
            <a:endParaRPr lang="en-US" sz="1400" dirty="0">
              <a:effectLst/>
              <a:latin typeface=".VnTime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790" y="1462249"/>
            <a:ext cx="2016225" cy="30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D. A &amp;C are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corrects</a:t>
            </a:r>
            <a:endParaRPr lang="en-US" sz="14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751" y="396379"/>
            <a:ext cx="41764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2. How about the weather in Da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</a:rPr>
              <a:t>Lat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? </a:t>
            </a:r>
            <a:r>
              <a:rPr lang="en-US" dirty="0">
                <a:latin typeface="Times New Roman"/>
                <a:ea typeface="Calibri"/>
              </a:rPr>
              <a:t> </a:t>
            </a:r>
            <a:endParaRPr lang="en-US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sz="1400" dirty="0">
                <a:latin typeface="Times New Roman"/>
                <a:ea typeface="Calibri"/>
              </a:rPr>
              <a:t>A. cool weather   </a:t>
            </a:r>
            <a:endParaRPr lang="en-US" sz="1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Calibri"/>
              </a:rPr>
              <a:t> </a:t>
            </a:r>
            <a:r>
              <a:rPr lang="en-US" sz="1400" dirty="0">
                <a:latin typeface="Times New Roman"/>
                <a:ea typeface="Calibri"/>
              </a:rPr>
              <a:t>B. dry weather     </a:t>
            </a:r>
            <a:endParaRPr lang="en-US" sz="1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Calibri"/>
              </a:rPr>
              <a:t> C</a:t>
            </a:r>
            <a:r>
              <a:rPr lang="en-US" sz="1400" dirty="0">
                <a:latin typeface="Times New Roman"/>
                <a:ea typeface="Calibri"/>
              </a:rPr>
              <a:t>. hot weather   </a:t>
            </a:r>
            <a:endParaRPr lang="en-US" sz="1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/>
                <a:ea typeface="Calibri"/>
              </a:rPr>
              <a:t> D</a:t>
            </a:r>
            <a:r>
              <a:rPr lang="en-US" sz="1400" dirty="0">
                <a:latin typeface="Times New Roman"/>
                <a:ea typeface="Calibri"/>
              </a:rPr>
              <a:t>. rainy weather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675" y="732711"/>
            <a:ext cx="1656183" cy="30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A. cool weather</a:t>
            </a:r>
            <a:endParaRPr lang="en-US" sz="14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871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Pictures\Saved Pictures\hinh-nen-powerpoint-don-gian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" y="20004"/>
            <a:ext cx="4645273" cy="24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Káº¿t quáº£ hÃ¬nh áº£nh cho cáº£nh Äáº¹p vÆ°á»n hoa ÄÃ  láº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4810">
            <a:off x="2948595" y="155256"/>
            <a:ext cx="1683891" cy="97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8522" y="-395709"/>
            <a:ext cx="283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ea typeface="Calibri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310">
            <a:off x="148740" y="113559"/>
            <a:ext cx="1839628" cy="88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Káº¿t quáº£ hÃ¬nh áº£nh cho vuon nong san o da l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82">
            <a:off x="2796853" y="1402079"/>
            <a:ext cx="1764134" cy="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 rot="20854898">
            <a:off x="365246" y="1276657"/>
            <a:ext cx="1892703" cy="113001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" name="Oval 2"/>
          <p:cNvSpPr/>
          <p:nvPr/>
        </p:nvSpPr>
        <p:spPr>
          <a:xfrm>
            <a:off x="802016" y="537801"/>
            <a:ext cx="2818848" cy="1082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dirty="0">
                <a:solidFill>
                  <a:prstClr val="black"/>
                </a:solidFill>
                <a:latin typeface="Times New Roman"/>
                <a:ea typeface="Calibri"/>
              </a:rPr>
              <a:t> The weather is cool </a:t>
            </a:r>
            <a:r>
              <a:rPr lang="en-US" sz="1100" dirty="0" smtClean="0">
                <a:solidFill>
                  <a:prstClr val="black"/>
                </a:solidFill>
                <a:latin typeface="Times New Roman"/>
                <a:ea typeface="Calibri"/>
              </a:rPr>
              <a:t>.Da </a:t>
            </a:r>
            <a:r>
              <a:rPr lang="en-US" sz="1100" dirty="0" err="1" smtClean="0">
                <a:solidFill>
                  <a:prstClr val="black"/>
                </a:solidFill>
                <a:latin typeface="Times New Roman"/>
                <a:ea typeface="Calibri"/>
              </a:rPr>
              <a:t>Lat</a:t>
            </a:r>
            <a:r>
              <a:rPr lang="en-US" sz="11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r>
              <a:rPr lang="en-US" sz="1100" dirty="0">
                <a:solidFill>
                  <a:prstClr val="black"/>
                </a:solidFill>
                <a:latin typeface="Times New Roman"/>
                <a:ea typeface="Calibri"/>
              </a:rPr>
              <a:t>has many kinds </a:t>
            </a:r>
            <a:r>
              <a:rPr lang="en-US" sz="1100" dirty="0" smtClean="0">
                <a:solidFill>
                  <a:prstClr val="black"/>
                </a:solidFill>
                <a:latin typeface="Times New Roman"/>
                <a:ea typeface="Calibri"/>
              </a:rPr>
              <a:t>of</a:t>
            </a:r>
          </a:p>
          <a:p>
            <a:pPr lvl="0" algn="ctr"/>
            <a:r>
              <a:rPr lang="en-US" sz="1100" dirty="0" smtClean="0">
                <a:solidFill>
                  <a:prstClr val="black"/>
                </a:solidFill>
                <a:latin typeface="Times New Roman"/>
                <a:ea typeface="Calibri"/>
              </a:rPr>
              <a:t> beautiful and precious flowers, , vegetables , beautiful  landscapes and </a:t>
            </a:r>
            <a:r>
              <a:rPr lang="en-US" sz="1200" dirty="0" smtClean="0">
                <a:solidFill>
                  <a:prstClr val="black"/>
                </a:solidFill>
                <a:latin typeface="Times New Roman"/>
                <a:ea typeface="Calibri"/>
              </a:rPr>
              <a:t>fruits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30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735" y="324371"/>
            <a:ext cx="4392488" cy="19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3. What is the most famous fruit  in Da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</a:rPr>
              <a:t>Lat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?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Times New Roman"/>
                <a:ea typeface="Calibri"/>
              </a:rPr>
              <a:t> A. </a:t>
            </a:r>
            <a:r>
              <a:rPr lang="en-US" sz="1400" dirty="0" err="1">
                <a:latin typeface="Times New Roman"/>
                <a:ea typeface="Calibri"/>
              </a:rPr>
              <a:t>atiso</a:t>
            </a:r>
            <a:r>
              <a:rPr lang="en-US" sz="1400" dirty="0">
                <a:latin typeface="Times New Roman"/>
                <a:ea typeface="Calibri"/>
              </a:rPr>
              <a:t>    </a:t>
            </a:r>
            <a:endParaRPr lang="en-US" sz="1400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</a:rPr>
              <a:t>  </a:t>
            </a:r>
            <a:r>
              <a:rPr lang="en-US" sz="1400" dirty="0">
                <a:latin typeface="Times New Roman"/>
                <a:ea typeface="Calibri"/>
              </a:rPr>
              <a:t>B. </a:t>
            </a:r>
            <a:r>
              <a:rPr lang="en-US" sz="1400" dirty="0">
                <a:latin typeface="Times New Roman"/>
                <a:ea typeface="Times New Roman"/>
              </a:rPr>
              <a:t>strawberry  </a:t>
            </a:r>
            <a:endParaRPr lang="en-US" sz="14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  C</a:t>
            </a:r>
            <a:r>
              <a:rPr lang="en-US" sz="1400" dirty="0">
                <a:latin typeface="Times New Roman"/>
                <a:ea typeface="Times New Roman"/>
              </a:rPr>
              <a:t>. green tea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Times New Roman"/>
              </a:rPr>
              <a:t>  D</a:t>
            </a:r>
            <a:r>
              <a:rPr lang="en-US" sz="1400" dirty="0">
                <a:latin typeface="Times New Roman"/>
                <a:ea typeface="Times New Roman"/>
              </a:rPr>
              <a:t>. banana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401" y="1134491"/>
            <a:ext cx="1368152" cy="30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B. strawberry</a:t>
            </a:r>
            <a:endParaRPr lang="en-US" sz="14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24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743" y="324371"/>
            <a:ext cx="4104456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4. </a:t>
            </a:r>
            <a:r>
              <a:rPr lang="en-US" smtClean="0">
                <a:solidFill>
                  <a:srgbClr val="FF0000"/>
                </a:solidFill>
                <a:latin typeface="Times New Roman"/>
                <a:ea typeface="Calibri"/>
              </a:rPr>
              <a:t>Which place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are not  mentioned in the talk?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AutoNum type="alphaUcPeriod"/>
            </a:pPr>
            <a:r>
              <a:rPr lang="en-US" sz="1400" dirty="0" smtClean="0">
                <a:latin typeface="Times New Roman"/>
                <a:ea typeface="Calibri"/>
              </a:rPr>
              <a:t>Valley </a:t>
            </a:r>
            <a:r>
              <a:rPr lang="en-US" sz="1400" dirty="0">
                <a:latin typeface="Times New Roman"/>
                <a:ea typeface="Calibri"/>
              </a:rPr>
              <a:t>of Love      </a:t>
            </a:r>
            <a:r>
              <a:rPr lang="en-US" sz="1400" dirty="0" smtClean="0">
                <a:latin typeface="Times New Roman"/>
                <a:ea typeface="Calibri"/>
              </a:rPr>
              <a:t>   B</a:t>
            </a:r>
            <a:r>
              <a:rPr lang="en-US" sz="1400" dirty="0">
                <a:latin typeface="Times New Roman"/>
                <a:ea typeface="Calibri"/>
              </a:rPr>
              <a:t>. </a:t>
            </a:r>
            <a:r>
              <a:rPr lang="en-US" sz="1400" dirty="0" err="1">
                <a:latin typeface="Times New Roman"/>
                <a:ea typeface="Calibri"/>
              </a:rPr>
              <a:t>Dalat</a:t>
            </a:r>
            <a:r>
              <a:rPr lang="en-US" sz="1400" dirty="0">
                <a:latin typeface="Times New Roman"/>
                <a:ea typeface="Calibri"/>
              </a:rPr>
              <a:t> Flower Garden  </a:t>
            </a:r>
            <a:endParaRPr lang="en-US" sz="1400" dirty="0" smtClean="0"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latin typeface="Times New Roman"/>
                <a:ea typeface="Calibri"/>
              </a:rPr>
              <a:t> </a:t>
            </a:r>
            <a:r>
              <a:rPr lang="en-US" sz="1400" dirty="0">
                <a:latin typeface="Times New Roman"/>
                <a:ea typeface="Calibri"/>
              </a:rPr>
              <a:t>C. </a:t>
            </a:r>
            <a:r>
              <a:rPr lang="en-US" sz="1400" dirty="0" smtClean="0">
                <a:latin typeface="Times New Roman"/>
                <a:ea typeface="Calibri"/>
              </a:rPr>
              <a:t>   Dreaming </a:t>
            </a:r>
            <a:r>
              <a:rPr lang="en-US" sz="1400" dirty="0">
                <a:latin typeface="Times New Roman"/>
                <a:ea typeface="Calibri"/>
              </a:rPr>
              <a:t>Hill        </a:t>
            </a:r>
            <a:r>
              <a:rPr lang="en-US" sz="1400" dirty="0" smtClean="0">
                <a:latin typeface="Times New Roman"/>
                <a:ea typeface="Calibri"/>
              </a:rPr>
              <a:t> </a:t>
            </a:r>
            <a:r>
              <a:rPr lang="en-US" sz="1400" dirty="0">
                <a:latin typeface="Times New Roman"/>
                <a:ea typeface="Calibri"/>
              </a:rPr>
              <a:t>D. Cam </a:t>
            </a:r>
            <a:r>
              <a:rPr lang="en-US" sz="1400" dirty="0" smtClean="0">
                <a:latin typeface="Times New Roman"/>
                <a:ea typeface="Calibri"/>
              </a:rPr>
              <a:t>Ly  </a:t>
            </a:r>
            <a:r>
              <a:rPr lang="en-US" sz="1400" dirty="0">
                <a:latin typeface="Times New Roman"/>
                <a:ea typeface="Calibri"/>
              </a:rPr>
              <a:t>waterfall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951" y="1503520"/>
            <a:ext cx="1656183" cy="302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Cam Ly waterfall</a:t>
            </a:r>
            <a:endParaRPr lang="en-US" sz="1400" dirty="0">
              <a:solidFill>
                <a:srgbClr val="FF00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78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743" y="540395"/>
            <a:ext cx="39604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5.Which 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place do you like best in Da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Calibri"/>
              </a:rPr>
              <a:t>Lat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</a:rPr>
              <a:t>? Why?</a:t>
            </a:r>
            <a:endParaRPr lang="en-US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27" y="1188467"/>
            <a:ext cx="449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like Da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flower garden best.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it has a lot of beautiful flowers  and landscapes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58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35" y="468387"/>
            <a:ext cx="40681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VNI-Fato" pitchFamily="2" charset="0"/>
              </a:rPr>
              <a:t>Thank for your attention</a:t>
            </a:r>
            <a:r>
              <a:rPr lang="en-US" alt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VNI-Fat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86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Saved Pictures\hinh-nen-powerpoint-mam-non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3" y="-5387"/>
            <a:ext cx="4679950" cy="25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139107" y="40928"/>
            <a:ext cx="2520280" cy="108099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2772" name="Picture 4" descr="Káº¿t quáº£ hÃ¬nh áº£nh cho toÃ n cáº£nh ÄÃ  láº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71" y="1066016"/>
            <a:ext cx="3316869" cy="133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52363"/>
            <a:ext cx="23399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/>
                <a:ea typeface="Calibri"/>
              </a:rPr>
              <a:t>Spreading  </a:t>
            </a:r>
            <a:r>
              <a:rPr lang="en-US" b="1" dirty="0">
                <a:latin typeface="Times New Roman"/>
                <a:ea typeface="Calibri"/>
              </a:rPr>
              <a:t>across a series of pine covered hills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4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Saved Pictures\hinh-nen-powerpoint-mam-non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63" y="-5387"/>
            <a:ext cx="4679950" cy="250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80" y="324371"/>
            <a:ext cx="4679950" cy="1536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Three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sections: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latin typeface="Times New Roman"/>
                <a:ea typeface="Times New Roman"/>
                <a:cs typeface="Times New Roman"/>
              </a:rPr>
              <a:t> 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1.THE CITY CENTER. 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2.THE NORTH OF CITY CENTER </a:t>
            </a:r>
            <a:endParaRPr lang="en-US" sz="1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3.THE SOUTH OF CITY CENTER</a:t>
            </a:r>
            <a:endParaRPr lang="en-US" sz="1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5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Saved Pictures\tuyen-tap-15-hinh-nen-powerpoint-trang-giay-don-gian-ma-dep-149180080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" y="9401"/>
            <a:ext cx="4652433" cy="25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Dalat Market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4" y="102126"/>
            <a:ext cx="2034202" cy="116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áº¿t quáº£ hÃ¬nh áº£nh cho market da l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9" y="128486"/>
            <a:ext cx="2031334" cy="11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market da 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8" y="1308860"/>
            <a:ext cx="2207119" cy="8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00" y="1339876"/>
            <a:ext cx="2031334" cy="93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034" y="2146849"/>
            <a:ext cx="31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Da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ea typeface="Times New Roman"/>
              </a:rPr>
              <a:t>Lat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 Market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5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Saved Pictures\hinh-nen-powerpoint-don-gia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4679950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ELL\Desktop\hinh da lat\5-khong-can-luu-y-khi-di-du-lich-da-lat-1-147555108215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3" y="828427"/>
            <a:ext cx="17264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hinh da lat\ttxvn_dautay170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67" y="756419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871" y="2182396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ea typeface="Times New Roman"/>
              </a:rPr>
              <a:t>Strawberry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Saved Pictures\hinh-nen-powerpoint-don-gia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4679950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áº¿t quáº£ hÃ¬nh áº£nh cho articho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6" y="756419"/>
            <a:ext cx="1967282" cy="14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195959" y="776485"/>
            <a:ext cx="2157056" cy="127607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Box 1"/>
          <p:cNvSpPr txBox="1"/>
          <p:nvPr/>
        </p:nvSpPr>
        <p:spPr>
          <a:xfrm>
            <a:off x="1691903" y="213969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Atiso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4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Pictures\Saved Pictures\hinh-nen-powerpoint-don-gian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"/>
            <a:ext cx="4679950" cy="25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07727" y="828427"/>
            <a:ext cx="2051943" cy="101851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2255118" y="816163"/>
            <a:ext cx="1944216" cy="103077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TextBox 1"/>
          <p:cNvSpPr txBox="1"/>
          <p:nvPr/>
        </p:nvSpPr>
        <p:spPr>
          <a:xfrm>
            <a:off x="611783" y="1939905"/>
            <a:ext cx="154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avocado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12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564</Words>
  <Application>Microsoft Office PowerPoint</Application>
  <PresentationFormat>Custom</PresentationFormat>
  <Paragraphs>96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Default Design</vt:lpstr>
      <vt:lpstr>Office Theme</vt:lpstr>
      <vt:lpstr>1_Default Design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78</cp:revision>
  <dcterms:created xsi:type="dcterms:W3CDTF">2018-10-10T14:14:35Z</dcterms:created>
  <dcterms:modified xsi:type="dcterms:W3CDTF">2018-12-06T21:58:27Z</dcterms:modified>
</cp:coreProperties>
</file>